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90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yq-dezuXJg" TargetMode="External"/><Relationship Id="rId2" Type="http://schemas.openxmlformats.org/officeDocument/2006/relationships/hyperlink" Target="https://www.youtube.com/watch?v=0_k_UeDVua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mHBfzdUC2EU" TargetMode="External"/><Relationship Id="rId4" Type="http://schemas.openxmlformats.org/officeDocument/2006/relationships/hyperlink" Target="https://www.youtube.com/watch?v=QcTsIMelez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6xyKDYsanQ" TargetMode="External"/><Relationship Id="rId2" Type="http://schemas.openxmlformats.org/officeDocument/2006/relationships/hyperlink" Target="https://www.youtube.com/watch?v=MqGh1sTpZ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pIUkUd1Mq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Top down platforming bomb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Camron </a:t>
            </a:r>
            <a:r>
              <a:rPr lang="en-US" dirty="0" err="1">
                <a:solidFill>
                  <a:schemeClr val="tx1"/>
                </a:solidFill>
              </a:rPr>
              <a:t>Oakeson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4B85-000D-4D47-8D29-79FBCAE4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Pictures: Camera Angles</a:t>
            </a:r>
          </a:p>
        </p:txBody>
      </p:sp>
      <p:pic>
        <p:nvPicPr>
          <p:cNvPr id="5" name="Content Placeholder 4" descr="A picture containing grass, cake, table, toy&#10;&#10;Description automatically generated">
            <a:extLst>
              <a:ext uri="{FF2B5EF4-FFF2-40B4-BE49-F238E27FC236}">
                <a16:creationId xmlns:a16="http://schemas.microsoft.com/office/drawing/2014/main" id="{AB32ACA7-AFB1-4528-83A0-6A024D7A7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9255" y="3469792"/>
            <a:ext cx="3722930" cy="2109451"/>
          </a:xfrm>
        </p:spPr>
      </p:pic>
      <p:pic>
        <p:nvPicPr>
          <p:cNvPr id="7" name="Picture 6" descr="A birthday cake&#10;&#10;Description automatically generated">
            <a:extLst>
              <a:ext uri="{FF2B5EF4-FFF2-40B4-BE49-F238E27FC236}">
                <a16:creationId xmlns:a16="http://schemas.microsoft.com/office/drawing/2014/main" id="{DD49F72A-9408-4E3A-9762-8E19921E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55" y="4389334"/>
            <a:ext cx="3385490" cy="1886202"/>
          </a:xfrm>
          <a:prstGeom prst="rect">
            <a:avLst/>
          </a:prstGeom>
        </p:spPr>
      </p:pic>
      <p:pic>
        <p:nvPicPr>
          <p:cNvPr id="9" name="Picture 8" descr="A picture containing cake, indoor, birthday, grass&#10;&#10;Description automatically generated">
            <a:extLst>
              <a:ext uri="{FF2B5EF4-FFF2-40B4-BE49-F238E27FC236}">
                <a16:creationId xmlns:a16="http://schemas.microsoft.com/office/drawing/2014/main" id="{1BBE72CD-AE3D-41AC-BDFC-16730D8D1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676" y="899755"/>
            <a:ext cx="3952723" cy="2228878"/>
          </a:xfrm>
          <a:prstGeom prst="rect">
            <a:avLst/>
          </a:prstGeom>
        </p:spPr>
      </p:pic>
      <p:pic>
        <p:nvPicPr>
          <p:cNvPr id="11" name="Picture 10" descr="A picture containing cake, table, toy, birthday&#10;&#10;Description automatically generated">
            <a:extLst>
              <a:ext uri="{FF2B5EF4-FFF2-40B4-BE49-F238E27FC236}">
                <a16:creationId xmlns:a16="http://schemas.microsoft.com/office/drawing/2014/main" id="{32207B86-AC6D-4C71-9F96-918B1CBDB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01" y="4415721"/>
            <a:ext cx="3365351" cy="1886202"/>
          </a:xfrm>
          <a:prstGeom prst="rect">
            <a:avLst/>
          </a:prstGeom>
        </p:spPr>
      </p:pic>
      <p:pic>
        <p:nvPicPr>
          <p:cNvPr id="13" name="Picture 12" descr="A picture containing indoor, table, toy, cake&#10;&#10;Description automatically generated">
            <a:extLst>
              <a:ext uri="{FF2B5EF4-FFF2-40B4-BE49-F238E27FC236}">
                <a16:creationId xmlns:a16="http://schemas.microsoft.com/office/drawing/2014/main" id="{667AE09D-854F-4056-84D2-4E2A3B3FE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01" y="1696696"/>
            <a:ext cx="4482842" cy="25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02A2-950D-400F-A102-DD04737F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Pictures: Fixed Platforming examples</a:t>
            </a:r>
          </a:p>
        </p:txBody>
      </p:sp>
      <p:pic>
        <p:nvPicPr>
          <p:cNvPr id="5" name="Content Placeholder 4" descr="A picture containing table, indoor, cake, sitting&#10;&#10;Description automatically generated">
            <a:extLst>
              <a:ext uri="{FF2B5EF4-FFF2-40B4-BE49-F238E27FC236}">
                <a16:creationId xmlns:a16="http://schemas.microsoft.com/office/drawing/2014/main" id="{CD34DE60-6441-4BD0-B2AA-C71AAE0FA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056" y="1853888"/>
            <a:ext cx="3570388" cy="1998188"/>
          </a:xfrm>
        </p:spPr>
      </p:pic>
      <p:pic>
        <p:nvPicPr>
          <p:cNvPr id="7" name="Picture 6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AA313869-A627-4180-A999-098A154D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4" y="1853888"/>
            <a:ext cx="3619777" cy="1998188"/>
          </a:xfrm>
          <a:prstGeom prst="rect">
            <a:avLst/>
          </a:prstGeom>
        </p:spPr>
      </p:pic>
      <p:pic>
        <p:nvPicPr>
          <p:cNvPr id="9" name="Picture 8" descr="A picture containing room, table&#10;&#10;Description automatically generated">
            <a:extLst>
              <a:ext uri="{FF2B5EF4-FFF2-40B4-BE49-F238E27FC236}">
                <a16:creationId xmlns:a16="http://schemas.microsoft.com/office/drawing/2014/main" id="{A9C815EB-BD6B-42CF-9FD7-612FF79EC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428" y="1853888"/>
            <a:ext cx="3073181" cy="1764330"/>
          </a:xfrm>
          <a:prstGeom prst="rect">
            <a:avLst/>
          </a:prstGeom>
        </p:spPr>
      </p:pic>
      <p:pic>
        <p:nvPicPr>
          <p:cNvPr id="11" name="Picture 10" descr="A picture containing bedding, table, indoor, sitting&#10;&#10;Description automatically generated">
            <a:extLst>
              <a:ext uri="{FF2B5EF4-FFF2-40B4-BE49-F238E27FC236}">
                <a16:creationId xmlns:a16="http://schemas.microsoft.com/office/drawing/2014/main" id="{06BED577-0BD8-40C7-8DAF-2F62E72E2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920" y="4338539"/>
            <a:ext cx="3200921" cy="1764330"/>
          </a:xfrm>
          <a:prstGeom prst="rect">
            <a:avLst/>
          </a:prstGeom>
        </p:spPr>
      </p:pic>
      <p:pic>
        <p:nvPicPr>
          <p:cNvPr id="13" name="Picture 12" descr="A picture containing toy, table, cake, truck&#10;&#10;Description automatically generated">
            <a:extLst>
              <a:ext uri="{FF2B5EF4-FFF2-40B4-BE49-F238E27FC236}">
                <a16:creationId xmlns:a16="http://schemas.microsoft.com/office/drawing/2014/main" id="{BDFB7C1B-5881-48BF-B5DE-9B668DE81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841" y="4244313"/>
            <a:ext cx="3838603" cy="2143141"/>
          </a:xfrm>
          <a:prstGeom prst="rect">
            <a:avLst/>
          </a:prstGeom>
        </p:spPr>
      </p:pic>
      <p:pic>
        <p:nvPicPr>
          <p:cNvPr id="15" name="Picture 14" descr="A picture containing indoor, toy, table, desk&#10;&#10;Description automatically generated">
            <a:extLst>
              <a:ext uri="{FF2B5EF4-FFF2-40B4-BE49-F238E27FC236}">
                <a16:creationId xmlns:a16="http://schemas.microsoft.com/office/drawing/2014/main" id="{FDB04D72-AFA9-4AD5-9E95-081DC57FD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56" y="4034165"/>
            <a:ext cx="3914804" cy="21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3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0AF7-D94A-4BD7-88D4-0C3C0546E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Game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7EDA-E887-4549-9011-0E385B873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 top down platforming game. You play as a bomb who can’t explode! You use other fellow bombs to propel you to new locations. They have a short fuse so you have to position yourself before they explode and if you don’t you may just die.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9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6775-540C-4842-B0DD-E636BD1F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99FC-8F4E-437E-8501-5005BCCA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Jumping- via enemies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Walking- It’ll be a slower walk but you can turn a lot better walking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Running- You’ll be able to move fast but not turn as well.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 to your death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Moving platforms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Jump pads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Swinging obstacles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0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3D58-AD33-4E57-8F21-BCE28B63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1B23-7E9F-4726-821A-70C84D03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 a simple </a:t>
            </a:r>
            <a:r>
              <a:rPr lang="en-US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bombomb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type character who walks up and explodes but they are also used to move you vertically.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Trap doors &amp; walls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Swinging hammers or axes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 platforming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572C-6BEB-4547-A104-270268E7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17F2B-BFAC-4CB7-8F60-578121BB9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It’ll be a mixture between Link’s awakening, super Mario 3d world, and Captain toads treasure tracker</a:t>
            </a:r>
          </a:p>
        </p:txBody>
      </p:sp>
    </p:spTree>
    <p:extLst>
      <p:ext uri="{BB962C8B-B14F-4D97-AF65-F5344CB8AC3E}">
        <p14:creationId xmlns:p14="http://schemas.microsoft.com/office/powerpoint/2010/main" val="313963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246C-FEEC-42E0-B950-A8BF5BB3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57F9-0B95-4067-A195-2A0DB9531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cross between Fall guys obstacle course and Link’s awakening temples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Wipeout has some good level design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will use camera angle as a tool for puzzles like Captain toad’s treasure tracker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5ED7-55BA-4E8E-B0F0-417914EC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links to game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AD52-5471-418F-A60A-C0C5E645C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 Mario 3d world level 1-1- I like the locked down camera in most of this game. It’ll need to be adjusted and locked down a little more. (0:20 – 1:00)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https://www.youtube.com/watch?v=0_k_UeDVuao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Link’s Awakening turtle shrine – I like the vertical puzzle demonstration for this camera view (20:00 – 20:53, 30:25 – 31:30)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https://www.youtube.com/watch?v=1yq-dezuXJg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link between world’s wind shrine – Another great use of vertical layers. (4:30 – 7:00)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https://www.youtube.com/watch?v=QcTsIMelezA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Mario 64: Bomb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omb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battlefield- The idea for the enemy but using the bombs to move around a bit more (0:35 – 2:30)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https://www.youtube.com/watch?v=mHBfzdUC2EU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0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60F-A3B7-43B1-BE77-EB12B3EF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Links pt.2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6247-1B29-4048-8A0F-C2E795545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Wipeout obstacle course- More great examples of obstacle course design (1:20 – 5:00)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https://www.youtube.com/watch?v=MqGh1sTpZPg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Wipeout obstacle course002- obstacle course design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https://www.youtube.com/watch?v=L6xyKDYsanQ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Crash Bandicoot bridge level - Good example of fixed camera with 3d platforming (9:32 – 15:00)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https://www.youtube.com/watch?v=xpIUkUd1MqE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5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5873-76A0-40A7-984B-21D5332E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Pictures: Character design</a:t>
            </a:r>
          </a:p>
        </p:txBody>
      </p:sp>
      <p:pic>
        <p:nvPicPr>
          <p:cNvPr id="5" name="Content Placeholder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47B3F13-2FA1-450D-B528-B3DB8F762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007" y="2489141"/>
            <a:ext cx="2695947" cy="3513993"/>
          </a:xfrm>
        </p:spPr>
      </p:pic>
      <p:pic>
        <p:nvPicPr>
          <p:cNvPr id="7" name="Picture 6" descr="A picture containing indoor, table, keyboard, computer&#10;&#10;Description automatically generated">
            <a:extLst>
              <a:ext uri="{FF2B5EF4-FFF2-40B4-BE49-F238E27FC236}">
                <a16:creationId xmlns:a16="http://schemas.microsoft.com/office/drawing/2014/main" id="{13C755AE-6AE7-4DB1-B406-54FC808C3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61" y="1792295"/>
            <a:ext cx="3572253" cy="44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62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{F3043CFE-58E2-4CC9-9C1B-3322370B3ED1}tf78438558_win32</Template>
  <TotalTime>13</TotalTime>
  <Words>453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Garamond</vt:lpstr>
      <vt:lpstr>SavonVTI</vt:lpstr>
      <vt:lpstr>Top down platforming bomb</vt:lpstr>
      <vt:lpstr>Game pitch</vt:lpstr>
      <vt:lpstr>Game mechanics</vt:lpstr>
      <vt:lpstr>Enemies</vt:lpstr>
      <vt:lpstr>Camera</vt:lpstr>
      <vt:lpstr>Level Design</vt:lpstr>
      <vt:lpstr>Video links to game examples</vt:lpstr>
      <vt:lpstr>Video Links pt.2 </vt:lpstr>
      <vt:lpstr>Pictures: Character design</vt:lpstr>
      <vt:lpstr>Pictures: Camera Angles</vt:lpstr>
      <vt:lpstr>Pictures: Fixed Platforming examples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down platforming bomb</dc:title>
  <dc:creator>holy_hades@ymail.com</dc:creator>
  <cp:lastModifiedBy>holy_hades@ymail.com</cp:lastModifiedBy>
  <cp:revision>2</cp:revision>
  <dcterms:created xsi:type="dcterms:W3CDTF">2020-09-09T20:56:00Z</dcterms:created>
  <dcterms:modified xsi:type="dcterms:W3CDTF">2020-09-09T21:09:38Z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